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277" r:id="rId3"/>
    <p:sldId id="29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97" r:id="rId21"/>
    <p:sldId id="298" r:id="rId22"/>
    <p:sldId id="299" r:id="rId23"/>
    <p:sldId id="300" r:id="rId24"/>
    <p:sldId id="302" r:id="rId25"/>
    <p:sldId id="304" r:id="rId26"/>
    <p:sldId id="303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30" autoAdjust="0"/>
  </p:normalViewPr>
  <p:slideViewPr>
    <p:cSldViewPr>
      <p:cViewPr varScale="1">
        <p:scale>
          <a:sx n="92" d="100"/>
          <a:sy n="92" d="100"/>
        </p:scale>
        <p:origin x="16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5856-5512-4283-BDBA-66E4531C0E18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15A34-36EE-4216-BE38-10AC17102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rash for</a:t>
            </a:r>
            <a:r>
              <a:rPr lang="en-US" baseline="0" dirty="0" smtClean="0"/>
              <a:t> rubella/// viral/// scarlet fever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15A34-36EE-4216-BE38-10AC17102F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15A34-36EE-4216-BE38-10AC17102F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A403-C4CC-464C-B7B1-4147E90E657C}" type="datetimeFigureOut">
              <a:rPr lang="en-US" smtClean="0"/>
              <a:pPr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E444-A511-4234-8B2A-4B7EB13F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cid:7f91be3d-0ae0-4f35-b90f-55912cd11a1f@eurprd08.prod.outloo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4" Type="http://schemas.openxmlformats.org/officeDocument/2006/relationships/image" Target="../media/image54.tiff"/><Relationship Id="rId5" Type="http://schemas.openxmlformats.org/officeDocument/2006/relationships/image" Target="../media/image5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20170518_07593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7036" r="15108" b="9176"/>
          <a:stretch/>
        </p:blipFill>
        <p:spPr bwMode="auto">
          <a:xfrm>
            <a:off x="2483768" y="1340768"/>
            <a:ext cx="4114800" cy="41529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399" cy="2008634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4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Family Medicine Review Course</a:t>
            </a:r>
            <a:endParaRPr lang="ar-KW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Shot 2015-11-08 at 10.52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39659"/>
            <a:ext cx="8856984" cy="150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5-11-08 at 10.51.2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800574"/>
            <a:ext cx="8856985" cy="1703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5-11-08 at 10.51.4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1" y="3580722"/>
            <a:ext cx="8856984" cy="148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 Shot 2015-11-08 at 10.52.2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511" y="5143335"/>
            <a:ext cx="8856984" cy="1656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cid:7f91be3d-0ae0-4f35-b90f-55912cd11a1f@eurprd08.prod.outlook.com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56931" r="17347" b="6269"/>
          <a:stretch/>
        </p:blipFill>
        <p:spPr bwMode="auto">
          <a:xfrm>
            <a:off x="4283968" y="5143335"/>
            <a:ext cx="194421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tica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404664"/>
            <a:ext cx="3600401" cy="4884544"/>
          </a:xfrm>
          <a:prstGeom prst="rect">
            <a:avLst/>
          </a:prstGeom>
        </p:spPr>
      </p:pic>
      <p:pic>
        <p:nvPicPr>
          <p:cNvPr id="5" name="Picture 4" descr="tin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672408" cy="4896544"/>
          </a:xfrm>
          <a:prstGeom prst="rect">
            <a:avLst/>
          </a:prstGeom>
        </p:spPr>
      </p:pic>
      <p:pic>
        <p:nvPicPr>
          <p:cNvPr id="6" name="Picture 5" descr="ring w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73016"/>
            <a:ext cx="2952328" cy="221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578610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Urticaria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7861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Tinea</a:t>
            </a:r>
            <a:r>
              <a:rPr lang="en-US" sz="3200" dirty="0" smtClean="0"/>
              <a:t> </a:t>
            </a:r>
            <a:r>
              <a:rPr lang="en-US" sz="3200" dirty="0" err="1" smtClean="0"/>
              <a:t>corporis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ttate psora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3"/>
            <a:ext cx="4392488" cy="4298363"/>
          </a:xfrm>
          <a:prstGeom prst="rect">
            <a:avLst/>
          </a:prstGeom>
        </p:spPr>
      </p:pic>
      <p:pic>
        <p:nvPicPr>
          <p:cNvPr id="2" name="Picture 1" descr="psoriasis typ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1" y="571500"/>
            <a:ext cx="3377952" cy="2533464"/>
          </a:xfrm>
          <a:prstGeom prst="rect">
            <a:avLst/>
          </a:prstGeom>
        </p:spPr>
      </p:pic>
      <p:pic>
        <p:nvPicPr>
          <p:cNvPr id="4" name="Picture 3" descr="Pityriasis-Ro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283" y="764704"/>
            <a:ext cx="3720173" cy="4309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24139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Psoriasis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22223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Pityriasis</a:t>
            </a:r>
            <a:r>
              <a:rPr lang="en-US" sz="4000" dirty="0" smtClean="0"/>
              <a:t> </a:t>
            </a:r>
            <a:r>
              <a:rPr lang="en-US" sz="4000" dirty="0" err="1" smtClean="0"/>
              <a:t>rosea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zema_on_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39" y="1605283"/>
            <a:ext cx="4132829" cy="2808312"/>
          </a:xfrm>
          <a:prstGeom prst="rect">
            <a:avLst/>
          </a:prstGeom>
        </p:spPr>
      </p:pic>
      <p:pic>
        <p:nvPicPr>
          <p:cNvPr id="3" name="Picture 2" descr="lichenplanus_wr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7496" y="1628800"/>
            <a:ext cx="4536504" cy="3024336"/>
          </a:xfrm>
          <a:prstGeom prst="rect">
            <a:avLst/>
          </a:prstGeom>
        </p:spPr>
      </p:pic>
      <p:pic>
        <p:nvPicPr>
          <p:cNvPr id="4" name="Picture 3" descr="Lichen planus mou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77049"/>
            <a:ext cx="4273404" cy="293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Eczema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7647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Lichan</a:t>
            </a:r>
            <a:r>
              <a:rPr lang="en-US" sz="4000" dirty="0" smtClean="0"/>
              <a:t> </a:t>
            </a:r>
            <a:r>
              <a:rPr lang="en-US" sz="4000" dirty="0" err="1" smtClean="0"/>
              <a:t>planus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cken p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256270" cy="2880320"/>
          </a:xfrm>
          <a:prstGeom prst="rect">
            <a:avLst/>
          </a:prstGeom>
        </p:spPr>
      </p:pic>
      <p:pic>
        <p:nvPicPr>
          <p:cNvPr id="3" name="Picture 2" descr="shing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380715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14908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Chicken pox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1490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Shingles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yriasis-Alba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85850"/>
            <a:ext cx="3893562" cy="3567286"/>
          </a:xfrm>
          <a:prstGeom prst="rect">
            <a:avLst/>
          </a:prstGeom>
        </p:spPr>
      </p:pic>
      <p:pic>
        <p:nvPicPr>
          <p:cNvPr id="3" name="Picture 2" descr="vitili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926" y="1196752"/>
            <a:ext cx="4295554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6531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Pityriasis</a:t>
            </a:r>
            <a:r>
              <a:rPr lang="en-US" sz="3600" dirty="0" smtClean="0"/>
              <a:t> alba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466533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Vitiligo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5"/>
            <a:ext cx="4464496" cy="2508622"/>
          </a:xfrm>
          <a:prstGeom prst="rect">
            <a:avLst/>
          </a:prstGeom>
        </p:spPr>
      </p:pic>
      <p:pic>
        <p:nvPicPr>
          <p:cNvPr id="3" name="Picture 2" descr="mou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332656"/>
            <a:ext cx="3744415" cy="2808312"/>
          </a:xfrm>
          <a:prstGeom prst="rect">
            <a:avLst/>
          </a:prstGeom>
        </p:spPr>
      </p:pic>
      <p:pic>
        <p:nvPicPr>
          <p:cNvPr id="4" name="Picture 3" descr="hand foot mou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12976"/>
            <a:ext cx="7416824" cy="339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eti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224470" cy="3168352"/>
          </a:xfrm>
          <a:prstGeom prst="rect">
            <a:avLst/>
          </a:prstGeom>
        </p:spPr>
      </p:pic>
      <p:pic>
        <p:nvPicPr>
          <p:cNvPr id="3" name="Picture 2" descr="hemangi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536504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Impetigo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94181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Hemangioma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s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700" y="260648"/>
            <a:ext cx="5462676" cy="3168352"/>
          </a:xfrm>
          <a:prstGeom prst="rect">
            <a:avLst/>
          </a:prstGeom>
        </p:spPr>
      </p:pic>
      <p:pic>
        <p:nvPicPr>
          <p:cNvPr id="3" name="Picture 2" descr="strawberry tong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876" y="3645024"/>
            <a:ext cx="28575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Measles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193793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Strawberry tongue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rtrophic-Scars-on-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5832648" cy="2736304"/>
          </a:xfrm>
          <a:prstGeom prst="rect">
            <a:avLst/>
          </a:prstGeom>
        </p:spPr>
      </p:pic>
      <p:pic>
        <p:nvPicPr>
          <p:cNvPr id="3" name="Picture 2" descr="kel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2880320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1025441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Hypertrophic scar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531767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Keloid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3867" r="6876" b="6358"/>
          <a:stretch/>
        </p:blipFill>
        <p:spPr>
          <a:xfrm>
            <a:off x="611560" y="404664"/>
            <a:ext cx="8075240" cy="6048672"/>
          </a:xfrm>
        </p:spPr>
      </p:pic>
    </p:spTree>
    <p:extLst>
      <p:ext uri="{BB962C8B-B14F-4D97-AF65-F5344CB8AC3E}">
        <p14:creationId xmlns:p14="http://schemas.microsoft.com/office/powerpoint/2010/main" val="14140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F85DEF-E5C5-4820-8439-BE71A476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529862"/>
            <a:ext cx="2983523" cy="2237642"/>
          </a:xfrm>
          <a:prstGeom prst="rect">
            <a:avLst/>
          </a:prstGeom>
        </p:spPr>
      </p:pic>
      <p:pic>
        <p:nvPicPr>
          <p:cNvPr id="7" name="Picture 6" descr="A picture containing indoor, apple, person, tattoo&#10;&#10;Description generated with very high confidence">
            <a:extLst>
              <a:ext uri="{FF2B5EF4-FFF2-40B4-BE49-F238E27FC236}">
                <a16:creationId xmlns="" xmlns:a16="http://schemas.microsoft.com/office/drawing/2014/main" id="{C6BDDEFB-99A8-4DA4-87AB-C4AE57D6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9" y="1529862"/>
            <a:ext cx="3211434" cy="2223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9B458AE-A240-4B8E-A40E-96939B3D1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42" y="3186059"/>
            <a:ext cx="2512422" cy="1646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6F8A3-EB34-4CC4-8684-5B539B6A369E}"/>
              </a:ext>
            </a:extLst>
          </p:cNvPr>
          <p:cNvSpPr txBox="1"/>
          <p:nvPr/>
        </p:nvSpPr>
        <p:spPr>
          <a:xfrm>
            <a:off x="778118" y="3978518"/>
            <a:ext cx="294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Calibri"/>
              </a:rPr>
              <a:t>Erythema nodosum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19D979-3B0D-431A-845A-9631ACFFEF8F}"/>
              </a:ext>
            </a:extLst>
          </p:cNvPr>
          <p:cNvSpPr txBox="1"/>
          <p:nvPr/>
        </p:nvSpPr>
        <p:spPr>
          <a:xfrm>
            <a:off x="5169877" y="4902633"/>
            <a:ext cx="3261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Calibri"/>
              </a:rPr>
              <a:t>Erythema multiforme</a:t>
            </a:r>
          </a:p>
        </p:txBody>
      </p:sp>
    </p:spTree>
    <p:extLst>
      <p:ext uri="{BB962C8B-B14F-4D97-AF65-F5344CB8AC3E}">
        <p14:creationId xmlns:p14="http://schemas.microsoft.com/office/powerpoint/2010/main" val="9005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and&#10;&#10;Description generated with high confidence">
            <a:extLst>
              <a:ext uri="{FF2B5EF4-FFF2-40B4-BE49-F238E27FC236}">
                <a16:creationId xmlns="" xmlns:a16="http://schemas.microsoft.com/office/drawing/2014/main" id="{91B5CD5C-45F1-4B64-9C14-9359CC84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3" y="3461552"/>
            <a:ext cx="4058283" cy="2281994"/>
          </a:xfrm>
          <a:prstGeom prst="rect">
            <a:avLst/>
          </a:prstGeom>
        </p:spPr>
      </p:pic>
      <p:pic>
        <p:nvPicPr>
          <p:cNvPr id="3" name="Picture 2" descr="A close up of a tattoo&#10;&#10;Description generated with very high confidence">
            <a:extLst>
              <a:ext uri="{FF2B5EF4-FFF2-40B4-BE49-F238E27FC236}">
                <a16:creationId xmlns="" xmlns:a16="http://schemas.microsoft.com/office/drawing/2014/main" id="{67018C38-189D-4C92-ACBB-D7DDAE67E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1" y="1243432"/>
            <a:ext cx="3230749" cy="2057523"/>
          </a:xfrm>
          <a:prstGeom prst="rect">
            <a:avLst/>
          </a:prstGeom>
        </p:spPr>
      </p:pic>
      <p:pic>
        <p:nvPicPr>
          <p:cNvPr id="5" name="Picture 4" descr="A close up of a tattoo&#10;&#10;Description generated with high confidence">
            <a:extLst>
              <a:ext uri="{FF2B5EF4-FFF2-40B4-BE49-F238E27FC236}">
                <a16:creationId xmlns="" xmlns:a16="http://schemas.microsoft.com/office/drawing/2014/main" id="{CABBD640-279B-4A3D-BF9A-FBE4E4DB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29" y="1180303"/>
            <a:ext cx="4509740" cy="2535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117C40-C82D-4E2B-BC63-2761DA7723B0}"/>
              </a:ext>
            </a:extLst>
          </p:cNvPr>
          <p:cNvSpPr txBox="1"/>
          <p:nvPr/>
        </p:nvSpPr>
        <p:spPr>
          <a:xfrm>
            <a:off x="773778" y="3974178"/>
            <a:ext cx="2947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Calibri"/>
              </a:rPr>
              <a:t>Scabies </a:t>
            </a:r>
          </a:p>
        </p:txBody>
      </p:sp>
    </p:spTree>
    <p:extLst>
      <p:ext uri="{BB962C8B-B14F-4D97-AF65-F5344CB8AC3E}">
        <p14:creationId xmlns:p14="http://schemas.microsoft.com/office/powerpoint/2010/main" val="17261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DE89CA-BD20-4F18-A94D-6D880F069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1" y="1304111"/>
            <a:ext cx="3721984" cy="2126848"/>
          </a:xfrm>
          <a:prstGeom prst="rect">
            <a:avLst/>
          </a:prstGeom>
        </p:spPr>
      </p:pic>
      <p:pic>
        <p:nvPicPr>
          <p:cNvPr id="5" name="Picture 4" descr="A close up of a tattoo&#10;&#10;Description generated with high confidence">
            <a:extLst>
              <a:ext uri="{FF2B5EF4-FFF2-40B4-BE49-F238E27FC236}">
                <a16:creationId xmlns="" xmlns:a16="http://schemas.microsoft.com/office/drawing/2014/main" id="{4ABA9B7A-B8F6-4712-94E6-3156184D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80" y="1238794"/>
            <a:ext cx="4135613" cy="2240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5846BA-D19B-4AA4-9FAD-FD3EC5BAE222}"/>
              </a:ext>
            </a:extLst>
          </p:cNvPr>
          <p:cNvSpPr txBox="1"/>
          <p:nvPr/>
        </p:nvSpPr>
        <p:spPr>
          <a:xfrm>
            <a:off x="5165196" y="3652746"/>
            <a:ext cx="3216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Calibri"/>
              </a:rPr>
              <a:t>Molluscum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Calibri"/>
              </a:rPr>
              <a:t>contagiosum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CF1701-EACB-46B9-B419-D7D7CB21D1CC}"/>
              </a:ext>
            </a:extLst>
          </p:cNvPr>
          <p:cNvSpPr txBox="1"/>
          <p:nvPr/>
        </p:nvSpPr>
        <p:spPr>
          <a:xfrm>
            <a:off x="1484021" y="3710618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milia</a:t>
            </a:r>
            <a:r>
              <a:rPr lang="en-US" sz="33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 wearing glasses and looking at the camera&#10;&#10;Description generated with very high confidence">
            <a:extLst>
              <a:ext uri="{FF2B5EF4-FFF2-40B4-BE49-F238E27FC236}">
                <a16:creationId xmlns="" xmlns:a16="http://schemas.microsoft.com/office/drawing/2014/main" id="{15FAEB4C-357D-492D-BDB2-16413CDD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2" y="1692662"/>
            <a:ext cx="3884030" cy="1649722"/>
          </a:xfrm>
          <a:prstGeom prst="rect">
            <a:avLst/>
          </a:prstGeom>
        </p:spPr>
      </p:pic>
      <p:pic>
        <p:nvPicPr>
          <p:cNvPr id="5" name="Picture 4" descr="A picture containing table&#10;&#10;Description generated with high confidence">
            <a:extLst>
              <a:ext uri="{FF2B5EF4-FFF2-40B4-BE49-F238E27FC236}">
                <a16:creationId xmlns="" xmlns:a16="http://schemas.microsoft.com/office/drawing/2014/main" id="{3C366401-5EF5-497E-8ECA-BCE9FD6C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25" y="1562053"/>
            <a:ext cx="2373715" cy="316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9F3FD-F24E-462C-868B-100E01DD3580}"/>
              </a:ext>
            </a:extLst>
          </p:cNvPr>
          <p:cNvSpPr txBox="1"/>
          <p:nvPr/>
        </p:nvSpPr>
        <p:spPr>
          <a:xfrm>
            <a:off x="5699908" y="4798638"/>
            <a:ext cx="2373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prstClr val="black"/>
                </a:solidFill>
                <a:latin typeface="Calibri"/>
              </a:rPr>
              <a:t>Xanthoma </a:t>
            </a:r>
            <a:r>
              <a:rPr lang="en-US" sz="33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212A4F-F312-4980-95EE-809BA9290FCF}"/>
              </a:ext>
            </a:extLst>
          </p:cNvPr>
          <p:cNvSpPr txBox="1"/>
          <p:nvPr/>
        </p:nvSpPr>
        <p:spPr>
          <a:xfrm>
            <a:off x="1076446" y="3745343"/>
            <a:ext cx="2571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Xanthalesma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7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please read the question and answer what they want only.</a:t>
            </a:r>
          </a:p>
        </p:txBody>
      </p:sp>
    </p:spTree>
    <p:extLst>
      <p:ext uri="{BB962C8B-B14F-4D97-AF65-F5344CB8AC3E}">
        <p14:creationId xmlns:p14="http://schemas.microsoft.com/office/powerpoint/2010/main" val="4868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 </a:t>
            </a:r>
            <a:r>
              <a:rPr lang="en-US" dirty="0" smtClean="0"/>
              <a:t>Exam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you see in the pictures ?</a:t>
            </a:r>
          </a:p>
          <a:p>
            <a:r>
              <a:rPr lang="en-US" dirty="0" smtClean="0"/>
              <a:t>What is your diagnosis ?</a:t>
            </a:r>
          </a:p>
          <a:p>
            <a:r>
              <a:rPr lang="en-US" dirty="0" smtClean="0"/>
              <a:t>How you manage It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 OSCE exam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312540"/>
            <a:ext cx="32766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12540"/>
            <a:ext cx="3280916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988630"/>
            <a:ext cx="3276600" cy="2589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988631"/>
            <a:ext cx="328091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Good luck in your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When </a:t>
            </a:r>
            <a:r>
              <a:rPr lang="en-US" sz="3200" dirty="0" err="1" smtClean="0">
                <a:solidFill>
                  <a:srgbClr val="FF0000"/>
                </a:solidFill>
              </a:rPr>
              <a:t>descibing</a:t>
            </a:r>
            <a:r>
              <a:rPr lang="en-US" sz="3200" dirty="0" smtClean="0">
                <a:solidFill>
                  <a:srgbClr val="FF0000"/>
                </a:solidFill>
              </a:rPr>
              <a:t> a skin lesion it is important to note the following features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type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shape and symmetry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Color and pigmentation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surface area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distribution over the body surface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86409" lvl="1" indent="-571500" defTabSz="578358">
              <a:spcBef>
                <a:spcPts val="2700"/>
              </a:spcBef>
              <a:buFont typeface="Wingdings" charset="2"/>
              <a:buChar char="§"/>
              <a:defRPr sz="3564" i="0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rPr lang="en-US" dirty="0">
                <a:solidFill>
                  <a:srgbClr val="FF0000"/>
                </a:solidFill>
              </a:rPr>
              <a:t>primary </a:t>
            </a:r>
          </a:p>
          <a:p>
            <a:pPr marL="829818" lvl="2" indent="0" defTabSz="578358">
              <a:spcBef>
                <a:spcPts val="2700"/>
              </a:spcBef>
              <a:buNone/>
              <a:defRPr sz="3564" i="0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rPr lang="en-US" dirty="0"/>
              <a:t>papule, macule, nodule, plaque, pustule, vesicle, bulla, </a:t>
            </a:r>
            <a:r>
              <a:rPr lang="en-US" dirty="0" err="1"/>
              <a:t>petechiae</a:t>
            </a:r>
            <a:r>
              <a:rPr lang="en-US" dirty="0"/>
              <a:t>, purpura, scales.</a:t>
            </a:r>
          </a:p>
          <a:p>
            <a:pPr marL="986409" lvl="1" indent="-571500" algn="l" defTabSz="578358" rtl="0">
              <a:spcBef>
                <a:spcPts val="2700"/>
              </a:spcBef>
              <a:buFont typeface="Wingdings" charset="2"/>
              <a:buChar char="§"/>
              <a:defRPr sz="3564" i="0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:</a:t>
            </a:r>
          </a:p>
          <a:p>
            <a:pPr marL="829818" lvl="2" indent="0" defTabSz="578358">
              <a:spcBef>
                <a:spcPts val="2700"/>
              </a:spcBef>
              <a:buNone/>
              <a:defRPr sz="3564" i="0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rPr lang="en-US" dirty="0"/>
              <a:t>erosions, ulcers, excoriations, crusts, &amp; atrophy.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Morphology </a:t>
            </a:r>
            <a:r>
              <a:rPr lang="en-US" b="1" dirty="0" smtClean="0">
                <a:solidFill>
                  <a:srgbClr val="FF0000"/>
                </a:solidFill>
              </a:rPr>
              <a:t>(types)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Primary</a:t>
            </a:r>
            <a:endParaRPr lang="en-US" b="1" dirty="0"/>
          </a:p>
        </p:txBody>
      </p:sp>
      <p:pic>
        <p:nvPicPr>
          <p:cNvPr id="4" name="Screen Shot 2015-11-08 at 10.49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4565" y="1376405"/>
            <a:ext cx="8229600" cy="1846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5-11-08 at 10.49.4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851" y="4005064"/>
            <a:ext cx="8208274" cy="1716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54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Shot 2015-11-08 at 10.50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264" y="1124744"/>
            <a:ext cx="8693472" cy="43479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15-11-08 at 10.50.4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22" y="332656"/>
            <a:ext cx="8184748" cy="2160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5-11-08 at 10.50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59270" y="4653136"/>
            <a:ext cx="8229600" cy="1662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5-11-08 at 10.50.0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270" y="2542531"/>
            <a:ext cx="8229600" cy="199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0580"/>
            <a:ext cx="1905000" cy="20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Shot 2015-11-08 at 10.50.5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133" y="3642012"/>
            <a:ext cx="8125239" cy="2446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5-11-08 at 10.51.0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666" y="762000"/>
            <a:ext cx="8228172" cy="18837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42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Secondary lesion</a:t>
            </a:r>
            <a:endParaRPr lang="en-US" b="1" dirty="0"/>
          </a:p>
        </p:txBody>
      </p:sp>
      <p:pic>
        <p:nvPicPr>
          <p:cNvPr id="4" name="Screen Shot 2015-11-08 at 10.52.0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088" y="1371600"/>
            <a:ext cx="8006647" cy="1592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5-11-08 at 10.52.1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230" y="3133344"/>
            <a:ext cx="8008262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5-11-08 at 10.51.21 AM.png"/>
          <p:cNvPicPr>
            <a:picLocks noGrp="1" noChangeAspect="1"/>
          </p:cNvPicPr>
          <p:nvPr>
            <p:ph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9088" y="4953805"/>
            <a:ext cx="8037712" cy="15922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53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168</Words>
  <Application>Microsoft Macintosh PowerPoint</Application>
  <PresentationFormat>On-screen Show (4:3)</PresentationFormat>
  <Paragraphs>51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Times New Roman</vt:lpstr>
      <vt:lpstr>Wingdings</vt:lpstr>
      <vt:lpstr>Arial</vt:lpstr>
      <vt:lpstr>Office Theme</vt:lpstr>
      <vt:lpstr>The 4th Family Medicine Review Course</vt:lpstr>
      <vt:lpstr>PowerPoint Presentation</vt:lpstr>
      <vt:lpstr>When descibing a skin lesion it is important to note the following features</vt:lpstr>
      <vt:lpstr>Morphology (types)</vt:lpstr>
      <vt:lpstr>Primary</vt:lpstr>
      <vt:lpstr>PowerPoint Presentation</vt:lpstr>
      <vt:lpstr>PowerPoint Presentation</vt:lpstr>
      <vt:lpstr>PowerPoint Presentation</vt:lpstr>
      <vt:lpstr>Secondary lesion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year Exam Question</vt:lpstr>
      <vt:lpstr>Last year OSCE exam 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</dc:title>
  <dc:creator>Sorcha</dc:creator>
  <cp:lastModifiedBy>dalal ali</cp:lastModifiedBy>
  <cp:revision>25</cp:revision>
  <dcterms:created xsi:type="dcterms:W3CDTF">2016-08-23T20:10:27Z</dcterms:created>
  <dcterms:modified xsi:type="dcterms:W3CDTF">2019-04-21T19:22:39Z</dcterms:modified>
</cp:coreProperties>
</file>